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6" r:id="rId14"/>
    <p:sldId id="287" r:id="rId15"/>
    <p:sldId id="285" r:id="rId16"/>
    <p:sldId id="284" r:id="rId17"/>
    <p:sldId id="288" r:id="rId18"/>
    <p:sldId id="294" r:id="rId19"/>
    <p:sldId id="289" r:id="rId20"/>
    <p:sldId id="277" r:id="rId21"/>
    <p:sldId id="272" r:id="rId22"/>
    <p:sldId id="264" r:id="rId23"/>
    <p:sldId id="267" r:id="rId24"/>
    <p:sldId id="268" r:id="rId25"/>
    <p:sldId id="271" r:id="rId26"/>
    <p:sldId id="269" r:id="rId27"/>
    <p:sldId id="270" r:id="rId28"/>
    <p:sldId id="265" r:id="rId29"/>
    <p:sldId id="26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12/04/2019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Manhattan/Q-Q/</a:t>
            </a:r>
            <a:r>
              <a:rPr lang="en-GB" dirty="0" err="1"/>
              <a:t>LocusZoom</a:t>
            </a:r>
            <a:r>
              <a:rPr lang="en-GB" dirty="0"/>
              <a:t>/forest plots, loose ends (</a:t>
            </a:r>
            <a:r>
              <a:rPr lang="en-GB" dirty="0" err="1"/>
              <a:t>rsid</a:t>
            </a:r>
            <a:r>
              <a:rPr lang="en-GB" dirty="0"/>
              <a:t> instead of SNPID and right allele labelling/effect size) for the latter two are being done.</a:t>
            </a:r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956822" cy="2709001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from </a:t>
            </a:r>
            <a:r>
              <a:rPr lang="en-GB" b="1" dirty="0" smtClean="0"/>
              <a:t>&gt;1,000 signals to none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822" y="0"/>
            <a:ext cx="8235178" cy="6862649"/>
          </a:xfr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</a:t>
            </a:r>
            <a:r>
              <a:rPr lang="en-GB" dirty="0" smtClean="0"/>
              <a:t>(experimentally) balanced </a:t>
            </a:r>
            <a:r>
              <a:rPr lang="en-GB" dirty="0"/>
              <a:t>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</a:t>
            </a:r>
            <a:r>
              <a:rPr lang="en-GB" dirty="0" smtClean="0"/>
              <a:t>classification, </a:t>
            </a:r>
            <a:r>
              <a:rPr lang="en-GB" dirty="0"/>
              <a:t>while UK10K+1KG reference panel gave more signals than 1KG. A</a:t>
            </a:r>
            <a:r>
              <a:rPr lang="en-GB" dirty="0" smtClean="0"/>
              <a:t>ll ~1M clumping/</a:t>
            </a:r>
            <a:r>
              <a:rPr lang="en-GB" dirty="0" err="1" smtClean="0"/>
              <a:t>cojo</a:t>
            </a:r>
            <a:r>
              <a:rPr lang="en-GB" dirty="0" smtClean="0"/>
              <a:t> 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Discovery, replication – INTERVAL, meta-analysis, NSPHS</a:t>
            </a:r>
            <a:r>
              <a:rPr lang="en-GB" dirty="0" smtClean="0"/>
              <a:t>.</a:t>
            </a:r>
          </a:p>
          <a:p>
            <a:r>
              <a:rPr lang="en-GB" dirty="0" smtClean="0"/>
              <a:t>PLINK –clump has 932/628 (~</a:t>
            </a:r>
            <a:r>
              <a:rPr lang="en-GB" dirty="0"/>
              <a:t>1M/~</a:t>
            </a:r>
            <a:r>
              <a:rPr lang="en-GB" dirty="0" smtClean="0"/>
              <a:t>2M).</a:t>
            </a:r>
            <a:endParaRPr lang="en-GB" dirty="0"/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</a:t>
            </a:r>
            <a:r>
              <a:rPr lang="en-GB" dirty="0" smtClean="0"/>
              <a:t>(~1M interval, 305 primary + 54 secondary) signals (~10 days on cardio and </a:t>
            </a:r>
            <a:r>
              <a:rPr lang="en-GB" dirty="0" smtClean="0"/>
              <a:t>60 </a:t>
            </a:r>
            <a:r>
              <a:rPr lang="en-GB" dirty="0" smtClean="0"/>
              <a:t>proteins so far with 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very much as a further research topic.</a:t>
            </a:r>
            <a:endParaRPr lang="en-GB" dirty="0"/>
          </a:p>
          <a:p>
            <a:r>
              <a:rPr lang="en-GB" dirty="0" smtClean="0"/>
              <a:t>Effect size/MAF plot.</a:t>
            </a:r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from </a:t>
            </a:r>
            <a:r>
              <a:rPr lang="en-GB" dirty="0"/>
              <a:t>INTERVAL vs </a:t>
            </a:r>
            <a:r>
              <a:rPr lang="en-GB" dirty="0" smtClean="0"/>
              <a:t>INF1.</a:t>
            </a:r>
            <a:endParaRPr lang="en-GB" dirty="0"/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860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N=1064</a:t>
            </a:r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number of (problematic) proteins.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is 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1311</Words>
  <Application>Microsoft Office PowerPoint</Application>
  <PresentationFormat>Widescreen</PresentationFormat>
  <Paragraphs>222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forest plot (chr8)</vt:lpstr>
      <vt:lpstr>OPG forest plot (chr17)</vt:lpstr>
      <vt:lpstr>OPG Manhattan plot</vt:lpstr>
      <vt:lpstr>OPG Q-Q plot</vt:lpstr>
      <vt:lpstr>OPG regional plot (chr8)</vt:lpstr>
      <vt:lpstr>IFN.gamma  from &gt;1,000 signals to none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425</cp:revision>
  <dcterms:created xsi:type="dcterms:W3CDTF">2018-11-11T14:47:16Z</dcterms:created>
  <dcterms:modified xsi:type="dcterms:W3CDTF">2019-04-12T07:47:05Z</dcterms:modified>
</cp:coreProperties>
</file>